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60" autoAdjust="0"/>
    <p:restoredTop sz="94660"/>
  </p:normalViewPr>
  <p:slideViewPr>
    <p:cSldViewPr snapToGrid="0" snapToObjects="1">
      <p:cViewPr varScale="1">
        <p:scale>
          <a:sx n="113" d="100"/>
          <a:sy n="113" d="100"/>
        </p:scale>
        <p:origin x="-7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0D65-C64D-44FB-9152-4CC2DE0C9198}" type="datetime1">
              <a:rPr lang="en-US" smtClean="0"/>
              <a:pPr/>
              <a:t>5/27/12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E64A4-35FB-42B6-9183-2C0CE0E36649}" type="datetime1">
              <a:rPr lang="en-US" smtClean="0"/>
              <a:pPr/>
              <a:t>5/27/12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83B9-6ECA-47FA-93CF-B124A0FAC208}" type="datetime1">
              <a:rPr lang="en-US" smtClean="0"/>
              <a:pPr/>
              <a:t>5/27/12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FF66B-9476-4BB3-85E9-E01854F07F90}" type="datetime1">
              <a:rPr lang="en-US" smtClean="0"/>
              <a:pPr/>
              <a:t>5/27/12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3FBD-8F7D-4F85-8085-67BFDB05CB71}" type="datetime1">
              <a:rPr lang="en-US" smtClean="0"/>
              <a:pPr/>
              <a:t>5/27/12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D789A-1220-4441-8676-44A034051BFD}" type="datetime1">
              <a:rPr lang="en-US" smtClean="0"/>
              <a:pPr/>
              <a:t>5/27/12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A266-E364-4B5E-98DD-432668182E1E}" type="datetime1">
              <a:rPr lang="en-US" smtClean="0"/>
              <a:pPr/>
              <a:t>5/27/12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F2040-9975-4642-A906-1DF87F8BE202}" type="datetime1">
              <a:rPr lang="en-US" smtClean="0"/>
              <a:pPr/>
              <a:t>5/27/12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52B4A-BA08-4841-AB08-A0D822ABC34D}" type="datetime1">
              <a:rPr lang="en-US" smtClean="0"/>
              <a:pPr/>
              <a:t>5/27/12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5EB0-D091-417E-ACD5-D65E1C7D8524}" type="datetime1">
              <a:rPr lang="en-US" smtClean="0"/>
              <a:pPr/>
              <a:t>5/27/12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09F9-C7D6-4C52-A7E8-5101239A0BA2}" type="datetime1">
              <a:rPr lang="en-US" smtClean="0"/>
              <a:pPr/>
              <a:t>5/27/12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75D48070-6A81-47D0-9810-1540B9FEFF61}" type="datetime1">
              <a:rPr lang="en-US" smtClean="0"/>
              <a:pPr/>
              <a:t>5/27/12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FEBEB0A-9E3D-4B14-9782-E2AE3DA60D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IDraw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By: Duane </a:t>
            </a:r>
            <a:r>
              <a:rPr lang="en-US" sz="2000" dirty="0" err="1" smtClean="0"/>
              <a:t>Shimmel</a:t>
            </a:r>
            <a:r>
              <a:rPr lang="en-US" sz="2000" dirty="0" smtClean="0"/>
              <a:t>, Charlotte Whittaker, Derek O’Brien</a:t>
            </a:r>
            <a:endParaRPr lang="en-US" sz="2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86518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</a:t>
            </a:r>
            <a:r>
              <a:rPr lang="en-US" smtClean="0"/>
              <a:t>Audience  Age 3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2996" y="576650"/>
            <a:ext cx="7543800" cy="38862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Chalkduster"/>
                <a:cs typeface="Chalkduster"/>
              </a:rPr>
              <a:t>1</a:t>
            </a:r>
            <a:r>
              <a:rPr lang="en-US" sz="4400" b="1" dirty="0" smtClean="0">
                <a:solidFill>
                  <a:srgbClr val="FFFF00"/>
                </a:solidFill>
                <a:latin typeface="Chalkduster"/>
                <a:cs typeface="Chalkduster"/>
              </a:rPr>
              <a:t>2</a:t>
            </a:r>
            <a:r>
              <a:rPr lang="en-US" sz="4400" b="1" dirty="0" smtClean="0">
                <a:solidFill>
                  <a:srgbClr val="008000"/>
                </a:solidFill>
                <a:latin typeface="Chalkduster"/>
                <a:cs typeface="Chalkduster"/>
              </a:rPr>
              <a:t>3</a:t>
            </a:r>
            <a:r>
              <a:rPr lang="en-US" sz="4400" b="1" dirty="0" smtClean="0">
                <a:latin typeface="Chalkduster"/>
                <a:cs typeface="Chalkduster"/>
              </a:rPr>
              <a:t> </a:t>
            </a:r>
            <a:r>
              <a:rPr lang="en-US" sz="4400" b="1" dirty="0" smtClean="0">
                <a:solidFill>
                  <a:srgbClr val="3366FF"/>
                </a:solidFill>
                <a:latin typeface="Chalkduster"/>
                <a:cs typeface="Chalkduster"/>
              </a:rPr>
              <a:t>C</a:t>
            </a:r>
            <a:r>
              <a:rPr lang="en-US" sz="4400" b="1" dirty="0" smtClean="0">
                <a:solidFill>
                  <a:srgbClr val="660066"/>
                </a:solidFill>
                <a:latin typeface="Chalkduster"/>
                <a:cs typeface="Chalkduster"/>
              </a:rPr>
              <a:t>o</a:t>
            </a:r>
            <a:r>
              <a:rPr lang="en-US" sz="4400" b="1" dirty="0" smtClean="0">
                <a:solidFill>
                  <a:srgbClr val="FF0000"/>
                </a:solidFill>
                <a:latin typeface="Chalkduster"/>
                <a:cs typeface="Chalkduster"/>
              </a:rPr>
              <a:t>l</a:t>
            </a:r>
            <a:r>
              <a:rPr lang="en-US" sz="4400" b="1" dirty="0" smtClean="0">
                <a:solidFill>
                  <a:srgbClr val="FFFF00"/>
                </a:solidFill>
                <a:latin typeface="Chalkduster"/>
                <a:cs typeface="Chalkduster"/>
              </a:rPr>
              <a:t>o</a:t>
            </a:r>
            <a:r>
              <a:rPr lang="en-US" sz="4400" b="1" dirty="0" smtClean="0">
                <a:solidFill>
                  <a:srgbClr val="008000"/>
                </a:solidFill>
                <a:latin typeface="Chalkduster"/>
                <a:cs typeface="Chalkduster"/>
              </a:rPr>
              <a:t>r</a:t>
            </a:r>
          </a:p>
          <a:p>
            <a:r>
              <a:rPr lang="en-US" sz="4400" b="1" dirty="0" smtClean="0">
                <a:solidFill>
                  <a:srgbClr val="008000"/>
                </a:solidFill>
                <a:latin typeface="Chalkduster"/>
                <a:cs typeface="Chalkduster"/>
              </a:rPr>
              <a:t>4/5 stars  </a:t>
            </a:r>
            <a:r>
              <a:rPr lang="en-US" sz="4400" b="1" dirty="0" smtClean="0">
                <a:latin typeface="Chalkduster"/>
                <a:cs typeface="Chalkduster"/>
              </a:rPr>
              <a:t> </a:t>
            </a:r>
            <a:endParaRPr lang="en-US" sz="4400" b="1" dirty="0">
              <a:latin typeface="Chalkduster"/>
              <a:cs typeface="Chalkduster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896" y="1221946"/>
            <a:ext cx="3240904" cy="3240904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12369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In-touch with your work!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3685" b="23685"/>
          <a:stretch>
            <a:fillRect/>
          </a:stretch>
        </p:blipFill>
        <p:spPr/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80477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Finger Painting</a:t>
            </a:r>
            <a:endParaRPr lang="en-US" dirty="0"/>
          </a:p>
        </p:txBody>
      </p:sp>
      <p:pic>
        <p:nvPicPr>
          <p:cNvPr id="6" name="Content Placeholder 5" descr="finger paint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t="8456" b="8456"/>
          <a:stretch>
            <a:fillRect/>
          </a:stretch>
        </p:blipFill>
        <p:spPr>
          <a:xfrm>
            <a:off x="868606" y="1035908"/>
            <a:ext cx="7437193" cy="3831281"/>
          </a:xfrm>
        </p:spPr>
      </p:pic>
      <p:pic>
        <p:nvPicPr>
          <p:cNvPr id="8" name="Picture 7" descr="ss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533900" y="424935"/>
            <a:ext cx="3834370" cy="4905928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45608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Art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78535" r="-78535"/>
          <a:stretch>
            <a:fillRect/>
          </a:stretch>
        </p:blipFill>
        <p:spPr/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42098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47101" r="-47101"/>
          <a:stretch>
            <a:fillRect/>
          </a:stretch>
        </p:blipFill>
        <p:spPr>
          <a:xfrm>
            <a:off x="-549532" y="1695622"/>
            <a:ext cx="4731236" cy="243625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164" y="1804689"/>
            <a:ext cx="2327188" cy="23271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029" y="1804690"/>
            <a:ext cx="2199541" cy="2327188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67837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	“Art </a:t>
            </a:r>
            <a:r>
              <a:rPr lang="en-US" dirty="0"/>
              <a:t>is never finished, only </a:t>
            </a:r>
            <a:r>
              <a:rPr lang="en-US" dirty="0" smtClean="0"/>
              <a:t>abandoned” </a:t>
            </a:r>
          </a:p>
          <a:p>
            <a:pPr marL="0" indent="0">
              <a:buNone/>
            </a:pPr>
            <a:r>
              <a:rPr lang="en-US" sz="2000" dirty="0" smtClean="0"/>
              <a:t>Leonardo da Vinci</a:t>
            </a:r>
            <a:endParaRPr lang="en-US" sz="2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060157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93</TotalTime>
  <Words>46</Words>
  <Application>Microsoft Macintosh PowerPoint</Application>
  <PresentationFormat>On-screen Show (4:3)</PresentationFormat>
  <Paragraphs>11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Newsprint</vt:lpstr>
      <vt:lpstr>IDraw</vt:lpstr>
      <vt:lpstr>Target Audience  Age 3 </vt:lpstr>
      <vt:lpstr>In-touch with your work!</vt:lpstr>
      <vt:lpstr>Finger Painting</vt:lpstr>
      <vt:lpstr>Digital Art</vt:lpstr>
      <vt:lpstr>Share</vt:lpstr>
      <vt:lpstr>Slide 7</vt:lpstr>
    </vt:vector>
  </TitlesOfParts>
  <Company>University of Maine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iDraw</dc:title>
  <dc:creator>IT Networking</dc:creator>
  <cp:lastModifiedBy>Derek O'Brien</cp:lastModifiedBy>
  <cp:revision>10</cp:revision>
  <dcterms:created xsi:type="dcterms:W3CDTF">2012-05-28T02:46:18Z</dcterms:created>
  <dcterms:modified xsi:type="dcterms:W3CDTF">2012-05-28T02:46:37Z</dcterms:modified>
</cp:coreProperties>
</file>